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13"/>
  </p:notesMasterIdLst>
  <p:sldIdLst>
    <p:sldId id="256" r:id="rId2"/>
    <p:sldId id="257" r:id="rId3"/>
    <p:sldId id="268" r:id="rId4"/>
    <p:sldId id="259" r:id="rId5"/>
    <p:sldId id="277" r:id="rId6"/>
    <p:sldId id="262" r:id="rId7"/>
    <p:sldId id="269" r:id="rId8"/>
    <p:sldId id="275" r:id="rId9"/>
    <p:sldId id="264" r:id="rId10"/>
    <p:sldId id="266" r:id="rId11"/>
    <p:sldId id="27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1115" autoAdjust="0"/>
  </p:normalViewPr>
  <p:slideViewPr>
    <p:cSldViewPr snapToGrid="0">
      <p:cViewPr varScale="1">
        <p:scale>
          <a:sx n="130" d="100"/>
          <a:sy n="130" d="100"/>
        </p:scale>
        <p:origin x="1408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F0B55-BB29-4751-9A36-66ECEDF6BAE2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70CF4-FF68-43CA-82CC-CB0E219230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05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Image </a:t>
            </a:r>
            <a:r>
              <a:rPr lang="fr-FR" dirty="0" err="1"/>
              <a:t>pixabay</a:t>
            </a:r>
            <a:r>
              <a:rPr lang="fr-FR" dirty="0"/>
              <a:t> CC0,</a:t>
            </a:r>
          </a:p>
          <a:p>
            <a:r>
              <a:rPr lang="fr-FR" dirty="0"/>
              <a:t>Voir aussi enluminure sur la foire: http://classes.bnf.fr/ema/groplan/flashs/foire/index.htm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070CF4-FF68-43CA-82CC-CB0E219230D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315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58D7A40-9818-40FB-8159-DFDBA6619E2E}"/>
              </a:ext>
            </a:extLst>
          </p:cNvPr>
          <p:cNvSpPr/>
          <p:nvPr/>
        </p:nvSpPr>
        <p:spPr>
          <a:xfrm>
            <a:off x="927651" y="612460"/>
            <a:ext cx="10349949" cy="5398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Foires et tournois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temps de paix, le château fort devient un lieu convivial qui accueille des spectacles, des bals ou bien encore des tournois.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seigneurs organisent de grands banquets où des jongleurs, des poètes et même des musiciens viennent divertir les convives.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Tout aussi appréciés, les tournois offrent une occasion aux chevaliers de s’affronter pacifiquement à coups de lance et d’épée.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Pendant les périodes de festivités, il n’est pas rare que des marchands organisent une foire commerciale à proximité…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Quelle animation 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0590D39-59CB-46E8-ADFF-1EB7F84E2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362" y="279058"/>
            <a:ext cx="9841967" cy="629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534160" y="571352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fonctions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Tu connais 3 fonctions pour le moment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92954"/>
              </p:ext>
            </p:extLst>
          </p:nvPr>
        </p:nvGraphicFramePr>
        <p:xfrm>
          <a:off x="1457739" y="3648396"/>
          <a:ext cx="9104244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748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3034748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SUJET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VERBE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COMPLÉMENT</a:t>
                      </a:r>
                    </a:p>
                  </a:txBody>
                  <a:tcP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est-ce qui…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Qu’est-ce qui…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 fait… ? 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 s’agit de quoi faire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Qui ?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 qui ? De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À qui ? À quoi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Où ? Quand ?</a:t>
                      </a:r>
                    </a:p>
                    <a:p>
                      <a:pPr algn="ctr"/>
                      <a:r>
                        <a:rPr lang="fr-FR" sz="2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Comment ? Pourquoi ?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8235D17A-E3C8-42A1-AF1C-CA88A3D457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1" t="14471" r="32990" b="8129"/>
          <a:stretch/>
        </p:blipFill>
        <p:spPr>
          <a:xfrm>
            <a:off x="2459116" y="4838331"/>
            <a:ext cx="853784" cy="81559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991EC0B-6B16-4CDF-ACF1-46AFFE710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725" y="4800143"/>
            <a:ext cx="853784" cy="85378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0614389C-752C-4F60-9C18-C8B104099A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6" t="16671" r="35801" b="14534"/>
          <a:stretch/>
        </p:blipFill>
        <p:spPr>
          <a:xfrm>
            <a:off x="8655728" y="2765647"/>
            <a:ext cx="932155" cy="887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10310192" cy="1303867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7 : 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3100" dirty="0" err="1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Clorie</a:t>
            </a:r>
            <a:r>
              <a:rPr lang="fr-FR" sz="31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en bleu le sujet, en rouge le verbe, en jaune les compléments :</a:t>
            </a:r>
            <a:br>
              <a:rPr lang="fr-FR" sz="3100" dirty="0">
                <a:ln>
                  <a:noFill/>
                </a:ln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endParaRPr lang="fr-FR" sz="3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En temps de paix, le château fort devient un lieu convivial.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On voit des spectacles, des tournois.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Dans le château, les seigneurs donnent des grands banquets.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Pendant les fêtes, des marchands organisent une foire commerciale.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sz="3100" dirty="0">
                <a:ln>
                  <a:noFill/>
                </a:ln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CORRECTION</a:t>
            </a:r>
            <a:endParaRPr lang="fr-FR" sz="3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En temps de paix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 château fort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devient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 lieu convivial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fr-FR" sz="2700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voit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spectacles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tournois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Dans le château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les seigneurs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organisent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grands banquets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Pendant les fêtes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700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des marchands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organisent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7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une foire commerciale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3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10 à 16 fonctions: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7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7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Durant les tournois, les chevaliers s’affrontent pacifiquement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B1F8595-80B7-4DC6-8D85-8FAFE6613D61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8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Durant les tournois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800" dirty="0">
                <a:highlight>
                  <a:srgbClr val="0000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les chevaliers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dirty="0"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s’affrontent</a:t>
            </a:r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dirty="0">
                <a:highlight>
                  <a:srgbClr val="FFFF99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pacifiquement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83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7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783</TotalTime>
  <Words>441</Words>
  <Application>Microsoft Office PowerPoint</Application>
  <PresentationFormat>Grand écran</PresentationFormat>
  <Paragraphs>54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Les fonctions</vt:lpstr>
      <vt:lpstr>Défi 7 :  Clorie en bleu le sujet, en rouge le verbe, en jaune les compléments : </vt:lpstr>
      <vt:lpstr>CORRECTION</vt:lpstr>
      <vt:lpstr>Résultats  </vt:lpstr>
      <vt:lpstr>Défi 7 : deuxième chance !</vt:lpstr>
      <vt:lpstr>CORRECTION</vt:lpstr>
      <vt:lpstr>Bilan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53</cp:revision>
  <dcterms:created xsi:type="dcterms:W3CDTF">2020-04-05T10:23:13Z</dcterms:created>
  <dcterms:modified xsi:type="dcterms:W3CDTF">2022-08-14T07:01:15Z</dcterms:modified>
</cp:coreProperties>
</file>